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86" r:id="rId3"/>
    <p:sldId id="287" r:id="rId4"/>
    <p:sldId id="288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820" y="1596979"/>
            <a:ext cx="8706118" cy="16613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203. TUUTE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PAIPIH IN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387144"/>
            <a:ext cx="6858000" cy="1725769"/>
          </a:xfrm>
        </p:spPr>
        <p:txBody>
          <a:bodyPr>
            <a:normAutofit/>
          </a:bodyPr>
          <a:lstStyle/>
          <a:p>
            <a:r>
              <a:rPr lang="en-US" sz="1500" dirty="0"/>
              <a:t>Bring Them In </a:t>
            </a:r>
          </a:p>
          <a:p>
            <a:r>
              <a:rPr lang="en-US" sz="1500" dirty="0"/>
              <a:t>Matt. 18:12</a:t>
            </a:r>
          </a:p>
          <a:p>
            <a:r>
              <a:rPr lang="en-US" sz="1500" dirty="0" err="1"/>
              <a:t>Alexcenah</a:t>
            </a:r>
            <a:r>
              <a:rPr lang="en-US" sz="1500" dirty="0"/>
              <a:t> Thomas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442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Tuukhumna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7373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5677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huh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tuukhumna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1850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hi.”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36790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149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203. TUUTE  HONG PAIPIH IN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2018-12-14T14:12:08Z</dcterms:modified>
</cp:coreProperties>
</file>